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81"/>
    <a:srgbClr val="F2E766"/>
    <a:srgbClr val="FFFFA8"/>
    <a:srgbClr val="F3EBA9"/>
    <a:srgbClr val="FF99E4"/>
    <a:srgbClr val="FA9500"/>
    <a:srgbClr val="F4BC00"/>
    <a:srgbClr val="F99300"/>
    <a:srgbClr val="FF2633"/>
    <a:srgbClr val="EE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89"/>
    <p:restoredTop sz="94640"/>
  </p:normalViewPr>
  <p:slideViewPr>
    <p:cSldViewPr snapToGrid="0">
      <p:cViewPr>
        <p:scale>
          <a:sx n="102" d="100"/>
          <a:sy n="102" d="100"/>
        </p:scale>
        <p:origin x="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F468B8-8742-DCE0-3877-428905675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8AC767-4F0C-34F0-886C-C667DCDA8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FB4263-D56D-4038-A7D0-617BF498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F75AEF-1D9A-BCEB-A70B-2D2E14562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CE2FD1-AEE8-9087-2048-78C52099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17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CF8F6E-8F9F-B057-AC48-412ECC04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07B690-FA78-9831-1A8E-4E16F21FF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C8D457-B806-D305-D69F-68F32B3BC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BDFCC1-3F3B-A0C6-4D15-95B9170B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90AD64-8905-BDCB-A7BC-8988E8447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04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CEBD600-3917-004C-F2DC-E82B50BC4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1EF62B-A620-0324-DF04-215DD9EFA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A00477-ADAB-4578-3278-708B4539E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7C56E7-69F2-CE69-D7D9-F4A1C9FA4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54C939-C7F3-D374-8AA6-84FC79321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15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52D69D-3AD1-7C51-59C2-A894E92F6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1A0FBE-F491-A279-8AE7-3E5028B91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8A915F-E2E9-7C7C-E295-495B3BA1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CAA6B5-C48B-DADA-B8C8-92EFBA65C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0B2DC-E160-7503-ABDF-578D7D24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35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8D381-BFAA-F59C-88C1-501916E8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BA2871-054A-5A15-034C-F0E6F8FD3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89A396-06AE-B752-D271-C2D3C81E2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96B09B-E6FA-650B-D380-B34E2D48E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59ACE-AE53-85E8-F73C-D7591CACB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08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AC0905-5CD4-CD39-1946-E3E3E8D77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81C087-AD79-458E-350F-8DC2216B6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5DB505-07F8-923D-E3FB-AC6F3905E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9FB195-3DBC-2070-20B2-736D01D1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E47CE8-E2CB-11DE-DBDD-F69B4FD3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78F7A-1B40-11AD-90E9-F0623E7C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44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8A95F-779F-53B3-1423-C6B0774D4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CA28F2-20E2-09AE-FFF6-D0BD882C2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C0095C-B99C-0C96-E2A7-DF9367D6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CAF106-DD9D-218B-E44D-FCCB86F17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F2CAF5-E929-6AF8-3BF7-6D44872AD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21D06F-A4EC-BD95-2BF6-8B852F8E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9EC136-6B56-7A17-1F87-B7CE673B8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93150CC-45DD-A693-0F3C-AFB666D2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64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7E4678-7464-3F98-59AB-2FB530797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7C6FD4-2144-E607-254C-80B6A216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DE3381-759C-8203-6E34-15655CDA4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65AF74-9295-4CAD-1669-C251B8E1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815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742BFE-A8A4-4614-AEB0-BBEFD008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B6194B-4DC0-D196-8D74-76217F964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533D0A-67C1-CCE1-2167-9432632D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82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3BF81-341A-7A55-089E-3F3355D24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57F1AA-1DED-1018-023F-BDD5C75E8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FFA174-0AB7-EDD0-CD8E-FF0C1A313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3CD33B-21BA-6A95-201C-0B3A2537E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A8F4F2-67BC-0215-44AE-E7EFE1261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52305E-EAE4-118C-1EAD-ADC0E3B3C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11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B2CF6C-0311-E0BF-EA19-2568B8EB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C64999-8DC2-E85C-4A10-01A33855E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A80B1F-9DF3-8003-1513-51795CAA6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C022B9-E18B-B25B-5D8F-F69AB493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FEEC43-5F65-9D6B-15B6-21524DC26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A919B1-61F1-7B98-0A99-D9A0DC7E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58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61AE2E-F1B8-7B7D-9CBF-304C9623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2F4256-C3A4-8999-ADB1-8E3F86DD7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1CEB94-1D9B-F17B-14D5-81D7E7B24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DC069-7798-B64B-8529-BED6FAE520E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1EFDA6-743B-6656-2F8B-E1744471D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BD325F-E0EF-4847-63A7-B240BD48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A3F6A-B5C4-9649-A1CC-7F78B343E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84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B98E100-2D6B-494E-F39F-D6020D26742C}"/>
              </a:ext>
            </a:extLst>
          </p:cNvPr>
          <p:cNvSpPr/>
          <p:nvPr/>
        </p:nvSpPr>
        <p:spPr>
          <a:xfrm>
            <a:off x="1192956" y="304950"/>
            <a:ext cx="1274559" cy="5377660"/>
          </a:xfrm>
          <a:prstGeom prst="rect">
            <a:avLst/>
          </a:prstGeom>
          <a:solidFill>
            <a:srgbClr val="FFF88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65C313A-2079-8C79-29A8-1CA98BDE9072}"/>
              </a:ext>
            </a:extLst>
          </p:cNvPr>
          <p:cNvSpPr/>
          <p:nvPr/>
        </p:nvSpPr>
        <p:spPr>
          <a:xfrm>
            <a:off x="986902" y="5668681"/>
            <a:ext cx="10448842" cy="994916"/>
          </a:xfrm>
          <a:prstGeom prst="roundRect">
            <a:avLst>
              <a:gd name="adj" fmla="val 1938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55CF35-0940-5CEE-E38C-D510BB064E82}"/>
              </a:ext>
            </a:extLst>
          </p:cNvPr>
          <p:cNvSpPr/>
          <p:nvPr/>
        </p:nvSpPr>
        <p:spPr>
          <a:xfrm>
            <a:off x="5354391" y="2934882"/>
            <a:ext cx="2160000" cy="1616989"/>
          </a:xfrm>
          <a:prstGeom prst="rect">
            <a:avLst/>
          </a:prstGeom>
          <a:solidFill>
            <a:srgbClr val="C9E9FF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36ACE4-3265-422F-7678-A88A88E56D03}"/>
              </a:ext>
            </a:extLst>
          </p:cNvPr>
          <p:cNvSpPr/>
          <p:nvPr/>
        </p:nvSpPr>
        <p:spPr>
          <a:xfrm>
            <a:off x="2462644" y="2951722"/>
            <a:ext cx="2256631" cy="2707795"/>
          </a:xfrm>
          <a:prstGeom prst="rect">
            <a:avLst/>
          </a:prstGeom>
          <a:solidFill>
            <a:srgbClr val="C9E9FF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739451-E17B-0CAE-5A15-6725C2183AC5}"/>
              </a:ext>
            </a:extLst>
          </p:cNvPr>
          <p:cNvSpPr/>
          <p:nvPr/>
        </p:nvSpPr>
        <p:spPr>
          <a:xfrm>
            <a:off x="8688663" y="2197759"/>
            <a:ext cx="2322195" cy="34588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" name="正方形/長方形 6">
            <a:extLst>
              <a:ext uri="{FF2B5EF4-FFF2-40B4-BE49-F238E27FC236}">
                <a16:creationId xmlns:a16="http://schemas.microsoft.com/office/drawing/2014/main" id="{628853C4-025E-D217-ED84-A9AD9B326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867" y="5485234"/>
            <a:ext cx="2679700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Ｐゴシック" panose="020B0600070205080204" pitchFamily="34" charset="-128"/>
                <a:cs typeface="Times New Roman" panose="02020603050405020304" pitchFamily="18" charset="0"/>
              </a:rPr>
              <a:t>至　桂浜→</a:t>
            </a:r>
            <a:endParaRPr kumimoji="0" lang="ja-JP" altLang="ja-JP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961EE6-D8A9-312B-4740-C2340B3E9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365" y="3080102"/>
            <a:ext cx="3414712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520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N館</a:t>
            </a:r>
            <a:endParaRPr kumimoji="0" lang="ja-JP" altLang="ja-JP" sz="520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B7A4C44-27EF-8C28-D841-8F4DA5A4638E}"/>
              </a:ext>
            </a:extLst>
          </p:cNvPr>
          <p:cNvSpPr/>
          <p:nvPr/>
        </p:nvSpPr>
        <p:spPr>
          <a:xfrm>
            <a:off x="2462643" y="2026630"/>
            <a:ext cx="2256632" cy="944280"/>
          </a:xfrm>
          <a:prstGeom prst="rect">
            <a:avLst/>
          </a:prstGeom>
          <a:solidFill>
            <a:srgbClr val="C9E9FF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C93478B-FF56-076C-2882-26A63B082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139" y="3025864"/>
            <a:ext cx="171132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520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S館</a:t>
            </a:r>
            <a:endParaRPr kumimoji="0" lang="ja-JP" altLang="ja-JP" sz="520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A8D6C72-BD27-A48B-609D-59FC52902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089" y="2082625"/>
            <a:ext cx="1535113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40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東館</a:t>
            </a:r>
            <a:endParaRPr kumimoji="0" lang="ja-JP" altLang="ja-JP" sz="160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1ECCB19-C487-52E4-B5C5-A31AB26A4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867" y="3107420"/>
            <a:ext cx="2035786" cy="1707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Ｐゴシック" panose="020B0600070205080204" pitchFamily="34" charset="-128"/>
                <a:cs typeface="Times New Roman" panose="02020603050405020304" pitchFamily="18" charset="0"/>
              </a:rPr>
              <a:t>ドコモ</a:t>
            </a:r>
            <a:endParaRPr kumimoji="0" lang="ja-JP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Ｐゴシック" panose="020B0600070205080204" pitchFamily="34" charset="-128"/>
                <a:cs typeface="Times New Roman" panose="02020603050405020304" pitchFamily="18" charset="0"/>
              </a:rPr>
              <a:t>ショップ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5F8630A-1F09-4F3C-F4FA-A7D55DD2C7E0}"/>
              </a:ext>
            </a:extLst>
          </p:cNvPr>
          <p:cNvCxnSpPr>
            <a:cxnSpLocks/>
          </p:cNvCxnSpPr>
          <p:nvPr/>
        </p:nvCxnSpPr>
        <p:spPr>
          <a:xfrm>
            <a:off x="1111348" y="265157"/>
            <a:ext cx="10120532" cy="39793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5A22766A-7A3D-EDFF-9C5F-E363C6321102}"/>
              </a:ext>
            </a:extLst>
          </p:cNvPr>
          <p:cNvSpPr/>
          <p:nvPr/>
        </p:nvSpPr>
        <p:spPr>
          <a:xfrm>
            <a:off x="2590801" y="350791"/>
            <a:ext cx="4965141" cy="1061720"/>
          </a:xfrm>
          <a:prstGeom prst="roundRect">
            <a:avLst>
              <a:gd name="adj" fmla="val 11448"/>
            </a:avLst>
          </a:prstGeom>
          <a:solidFill>
            <a:srgbClr val="F81E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88F89EC-7E53-E234-96F5-A3DA80EFC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307" y="154400"/>
            <a:ext cx="3721100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8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34" charset="-128"/>
                <a:cs typeface="Times New Roman" panose="02020603050405020304" pitchFamily="18" charset="0"/>
              </a:rPr>
              <a:t>専用駐車場</a:t>
            </a:r>
            <a:endParaRPr kumimoji="0" lang="ja-JP" altLang="ja-JP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89CA5D3-179C-7E2A-6E6F-FF0671722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908" y="490868"/>
            <a:ext cx="773113" cy="775018"/>
          </a:xfrm>
          <a:prstGeom prst="rect">
            <a:avLst/>
          </a:prstGeom>
          <a:noFill/>
          <a:ln w="5715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1800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800" b="1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Hiragino Sans W6" panose="020B0400000000000000" pitchFamily="34" charset="-128"/>
                <a:ea typeface="Hiragino Sans W6" panose="020B0400000000000000" pitchFamily="34" charset="-128"/>
                <a:cs typeface="Times New Roman" panose="02020603050405020304" pitchFamily="18" charset="0"/>
              </a:rPr>
              <a:t>P</a:t>
            </a:r>
            <a:endParaRPr kumimoji="0" lang="ja-JP" altLang="ja-JP" sz="1400" b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iragino Sans W6" panose="020B0400000000000000" pitchFamily="34" charset="-128"/>
              <a:ea typeface="Hiragino Sans W6" panose="020B0400000000000000" pitchFamily="34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297A396-D9B9-AE29-D3A5-ECF7B74C8D92}"/>
              </a:ext>
            </a:extLst>
          </p:cNvPr>
          <p:cNvCxnSpPr>
            <a:cxnSpLocks/>
          </p:cNvCxnSpPr>
          <p:nvPr/>
        </p:nvCxnSpPr>
        <p:spPr>
          <a:xfrm>
            <a:off x="7507448" y="1999857"/>
            <a:ext cx="0" cy="3682753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30">
            <a:extLst>
              <a:ext uri="{FF2B5EF4-FFF2-40B4-BE49-F238E27FC236}">
                <a16:creationId xmlns:a16="http://schemas.microsoft.com/office/drawing/2014/main" id="{8FD08BE3-A7E8-27E4-C603-0E5D93330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30" y="5504710"/>
            <a:ext cx="2679701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Ｐゴシック" panose="020B0600070205080204" pitchFamily="34" charset="-128"/>
                <a:cs typeface="Times New Roman" panose="02020603050405020304" pitchFamily="18" charset="0"/>
              </a:rPr>
              <a:t>←至　桟橋</a:t>
            </a:r>
            <a:endParaRPr kumimoji="0" lang="ja-JP" altLang="ja-JP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0142B6A-B382-6547-96A7-12CD6FA864B2}"/>
              </a:ext>
            </a:extLst>
          </p:cNvPr>
          <p:cNvSpPr/>
          <p:nvPr/>
        </p:nvSpPr>
        <p:spPr>
          <a:xfrm>
            <a:off x="5349284" y="2004517"/>
            <a:ext cx="2160000" cy="944277"/>
          </a:xfrm>
          <a:prstGeom prst="rect">
            <a:avLst/>
          </a:prstGeom>
          <a:solidFill>
            <a:srgbClr val="C9E9FF"/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" name="正方形/長方形 33">
            <a:extLst>
              <a:ext uri="{FF2B5EF4-FFF2-40B4-BE49-F238E27FC236}">
                <a16:creationId xmlns:a16="http://schemas.microsoft.com/office/drawing/2014/main" id="{A5AA6EFE-AA99-A17A-EB67-26B6E2C3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244" y="2052955"/>
            <a:ext cx="1535113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40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本社</a:t>
            </a:r>
            <a:endParaRPr kumimoji="0" lang="ja-JP" altLang="ja-JP" sz="160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</a:endParaRPr>
          </a:p>
        </p:txBody>
      </p:sp>
      <p:sp>
        <p:nvSpPr>
          <p:cNvPr id="23" name="正方形/長方形 1537847687">
            <a:extLst>
              <a:ext uri="{FF2B5EF4-FFF2-40B4-BE49-F238E27FC236}">
                <a16:creationId xmlns:a16="http://schemas.microsoft.com/office/drawing/2014/main" id="{C38FEDF2-8211-54EF-AD14-9311F5D6B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332" y="4553576"/>
            <a:ext cx="2160000" cy="888007"/>
          </a:xfrm>
          <a:prstGeom prst="rect">
            <a:avLst/>
          </a:prstGeom>
          <a:solidFill>
            <a:srgbClr val="005DA3"/>
          </a:solidFill>
          <a:ln w="57150">
            <a:solidFill>
              <a:srgbClr val="404040"/>
            </a:solidFill>
            <a:miter lim="800000"/>
            <a:headEnd/>
            <a:tailEnd/>
          </a:ln>
        </p:spPr>
        <p:txBody>
          <a:bodyPr vert="horz" wrap="square" lIns="91440" tIns="0" rIns="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送迎車専用</a:t>
            </a:r>
            <a:endParaRPr kumimoji="0" lang="ja-JP" altLang="ja-JP" sz="160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460C009B-A1C4-070A-4238-5320789D55ED}"/>
              </a:ext>
            </a:extLst>
          </p:cNvPr>
          <p:cNvCxnSpPr>
            <a:cxnSpLocks/>
          </p:cNvCxnSpPr>
          <p:nvPr/>
        </p:nvCxnSpPr>
        <p:spPr>
          <a:xfrm>
            <a:off x="2459038" y="265157"/>
            <a:ext cx="8979" cy="5417453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97382F4B-4C2B-A487-3FE9-A989922C7188}"/>
              </a:ext>
            </a:extLst>
          </p:cNvPr>
          <p:cNvCxnSpPr>
            <a:cxnSpLocks/>
          </p:cNvCxnSpPr>
          <p:nvPr/>
        </p:nvCxnSpPr>
        <p:spPr>
          <a:xfrm flipV="1">
            <a:off x="7931250" y="1565687"/>
            <a:ext cx="0" cy="4215982"/>
          </a:xfrm>
          <a:prstGeom prst="straightConnector1">
            <a:avLst/>
          </a:prstGeom>
          <a:ln w="1174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3">
            <a:extLst>
              <a:ext uri="{FF2B5EF4-FFF2-40B4-BE49-F238E27FC236}">
                <a16:creationId xmlns:a16="http://schemas.microsoft.com/office/drawing/2014/main" id="{0AE84AFB-67EA-4DA3-A252-5AFB7F629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3" y="-7184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正方形/長方形 31">
            <a:extLst>
              <a:ext uri="{FF2B5EF4-FFF2-40B4-BE49-F238E27FC236}">
                <a16:creationId xmlns:a16="http://schemas.microsoft.com/office/drawing/2014/main" id="{E527B6FE-FA25-2BC7-09FC-0B58CB873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5914" y="4210716"/>
            <a:ext cx="1876921" cy="117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※</a:t>
            </a:r>
            <a:r>
              <a:rPr kumimoji="0" lang="ja-JP" altLang="ja-JP" sz="240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１F</a:t>
            </a:r>
            <a:r>
              <a:rPr kumimoji="0" lang="ja-JP" altLang="en-US" sz="240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が</a:t>
            </a:r>
            <a:endParaRPr kumimoji="0" lang="en-US" altLang="ja-JP" sz="24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>
                <a:solidFill>
                  <a:srgbClr val="000000"/>
                </a:solidFill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事務所です</a:t>
            </a:r>
            <a:endParaRPr kumimoji="0" lang="ja-JP" altLang="ja-JP" sz="110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</a:endParaRPr>
          </a:p>
        </p:txBody>
      </p:sp>
      <p:sp>
        <p:nvSpPr>
          <p:cNvPr id="38" name="正方形/長方形 31">
            <a:extLst>
              <a:ext uri="{FF2B5EF4-FFF2-40B4-BE49-F238E27FC236}">
                <a16:creationId xmlns:a16="http://schemas.microsoft.com/office/drawing/2014/main" id="{BE7DF573-28FE-9AE3-51AB-0361C2ECA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640" y="1486998"/>
            <a:ext cx="49651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200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北側へは通り抜けできません</a:t>
            </a:r>
            <a:endParaRPr kumimoji="0" lang="en-US" altLang="ja-JP" sz="200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9C60649-7BCA-FA2D-7260-929D41B57449}"/>
              </a:ext>
            </a:extLst>
          </p:cNvPr>
          <p:cNvCxnSpPr>
            <a:cxnSpLocks/>
          </p:cNvCxnSpPr>
          <p:nvPr/>
        </p:nvCxnSpPr>
        <p:spPr>
          <a:xfrm>
            <a:off x="8271803" y="1744394"/>
            <a:ext cx="0" cy="4152781"/>
          </a:xfrm>
          <a:prstGeom prst="straightConnector1">
            <a:avLst/>
          </a:prstGeom>
          <a:ln w="1111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角丸四角形吹き出し 47">
            <a:extLst>
              <a:ext uri="{FF2B5EF4-FFF2-40B4-BE49-F238E27FC236}">
                <a16:creationId xmlns:a16="http://schemas.microsoft.com/office/drawing/2014/main" id="{2DD17A55-AFB1-1AFE-1D68-06D00465A226}"/>
              </a:ext>
            </a:extLst>
          </p:cNvPr>
          <p:cNvSpPr/>
          <p:nvPr/>
        </p:nvSpPr>
        <p:spPr>
          <a:xfrm>
            <a:off x="4897285" y="5648386"/>
            <a:ext cx="2740683" cy="880990"/>
          </a:xfrm>
          <a:prstGeom prst="wedgeRoundRectCallout">
            <a:avLst>
              <a:gd name="adj1" fmla="val 23454"/>
              <a:gd name="adj2" fmla="val -89822"/>
              <a:gd name="adj3" fmla="val 16667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0" name="正方形/長方形 31">
            <a:extLst>
              <a:ext uri="{FF2B5EF4-FFF2-40B4-BE49-F238E27FC236}">
                <a16:creationId xmlns:a16="http://schemas.microsoft.com/office/drawing/2014/main" id="{8A4E7BCB-3699-1D68-0AEB-5C49447A8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283" y="5544862"/>
            <a:ext cx="2674400" cy="11780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>
                <a:solidFill>
                  <a:srgbClr val="FF0000"/>
                </a:solidFill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道路側には</a:t>
            </a:r>
            <a:r>
              <a:rPr kumimoji="0" lang="ja-JP" altLang="en-US" sz="24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駐車</a:t>
            </a:r>
            <a:endParaRPr kumimoji="0" lang="en-US" altLang="ja-JP" sz="24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しないでください</a:t>
            </a:r>
            <a:endParaRPr kumimoji="0" lang="en-US" altLang="ja-JP" sz="24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40" name="図 39" descr="図形&#10;&#10;低い精度で自動的に生成された説明">
            <a:extLst>
              <a:ext uri="{FF2B5EF4-FFF2-40B4-BE49-F238E27FC236}">
                <a16:creationId xmlns:a16="http://schemas.microsoft.com/office/drawing/2014/main" id="{09328188-4B9E-B30F-DC3D-6DC01420C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86903" y="291021"/>
            <a:ext cx="1181259" cy="1181259"/>
          </a:xfrm>
          <a:prstGeom prst="rect">
            <a:avLst/>
          </a:prstGeom>
        </p:spPr>
      </p:pic>
      <p:sp>
        <p:nvSpPr>
          <p:cNvPr id="53" name="正方形/長方形 31">
            <a:extLst>
              <a:ext uri="{FF2B5EF4-FFF2-40B4-BE49-F238E27FC236}">
                <a16:creationId xmlns:a16="http://schemas.microsoft.com/office/drawing/2014/main" id="{8E7A208A-0F1D-1BAD-E310-1947FB935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785" y="1669454"/>
            <a:ext cx="788795" cy="370727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40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立</a:t>
            </a:r>
            <a:endParaRPr kumimoji="0" lang="en-US" altLang="ja-JP" sz="40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40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入</a:t>
            </a:r>
            <a:endParaRPr kumimoji="0" lang="en-US" altLang="ja-JP" sz="40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40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禁</a:t>
            </a:r>
            <a:endParaRPr kumimoji="0" lang="en-US" altLang="ja-JP" sz="40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40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止</a:t>
            </a:r>
            <a:endParaRPr kumimoji="0" lang="en-US" altLang="ja-JP" sz="40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40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区</a:t>
            </a:r>
            <a:endParaRPr kumimoji="0" lang="en-US" altLang="ja-JP" sz="40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400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Hiragino Sans W5" panose="020B0400000000000000" pitchFamily="34" charset="-128"/>
                <a:ea typeface="Hiragino Sans W5" panose="020B0400000000000000" pitchFamily="34" charset="-128"/>
                <a:cs typeface="Times New Roman" panose="02020603050405020304" pitchFamily="18" charset="0"/>
              </a:rPr>
              <a:t>域</a:t>
            </a:r>
            <a:endParaRPr kumimoji="0" lang="en-US" altLang="ja-JP" sz="400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iragino Sans W5" panose="020B0400000000000000" pitchFamily="34" charset="-128"/>
              <a:ea typeface="Hiragino Sans W5" panose="020B04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241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41</Words>
  <Application>Microsoft Macintosh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Sans W5</vt:lpstr>
      <vt:lpstr>Hiragino Sans W6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14723659r@gmail.com</dc:creator>
  <cp:lastModifiedBy>14723659r@gmail.com</cp:lastModifiedBy>
  <cp:revision>1</cp:revision>
  <dcterms:created xsi:type="dcterms:W3CDTF">2024-11-21T07:23:53Z</dcterms:created>
  <dcterms:modified xsi:type="dcterms:W3CDTF">2024-11-21T14:57:38Z</dcterms:modified>
</cp:coreProperties>
</file>